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  <p:sldMasterId id="2147485219" r:id="rId2"/>
  </p:sldMasterIdLst>
  <p:notesMasterIdLst>
    <p:notesMasterId r:id="rId4"/>
  </p:notesMasterIdLst>
  <p:handoutMasterIdLst>
    <p:handoutMasterId r:id="rId5"/>
  </p:handoutMasterIdLst>
  <p:sldIdLst>
    <p:sldId id="349" r:id="rId3"/>
  </p:sldIdLst>
  <p:sldSz cx="9144000" cy="6858000" type="letter"/>
  <p:notesSz cx="7077075" cy="93630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000" kern="1200">
        <a:solidFill>
          <a:srgbClr val="414141"/>
        </a:solidFill>
        <a:latin typeface="Gill Sans Light" charset="0"/>
        <a:ea typeface="ヒラギノ角ゴ ProN W3" charset="-128"/>
        <a:cs typeface="+mn-cs"/>
        <a:sym typeface="Gill Sans Light" charset="0"/>
      </a:defRPr>
    </a:lvl1pPr>
    <a:lvl2pPr marL="320675" indent="136525" algn="l" rtl="0" eaLnBrk="0" fontAlgn="base" hangingPunct="0">
      <a:spcBef>
        <a:spcPct val="0"/>
      </a:spcBef>
      <a:spcAft>
        <a:spcPct val="0"/>
      </a:spcAft>
      <a:defRPr sz="3000" kern="1200">
        <a:solidFill>
          <a:srgbClr val="414141"/>
        </a:solidFill>
        <a:latin typeface="Gill Sans Light" charset="0"/>
        <a:ea typeface="ヒラギノ角ゴ ProN W3" charset="-128"/>
        <a:cs typeface="+mn-cs"/>
        <a:sym typeface="Gill Sans Light" charset="0"/>
      </a:defRPr>
    </a:lvl2pPr>
    <a:lvl3pPr marL="641350" indent="273050" algn="l" rtl="0" eaLnBrk="0" fontAlgn="base" hangingPunct="0">
      <a:spcBef>
        <a:spcPct val="0"/>
      </a:spcBef>
      <a:spcAft>
        <a:spcPct val="0"/>
      </a:spcAft>
      <a:defRPr sz="3000" kern="1200">
        <a:solidFill>
          <a:srgbClr val="414141"/>
        </a:solidFill>
        <a:latin typeface="Gill Sans Light" charset="0"/>
        <a:ea typeface="ヒラギノ角ゴ ProN W3" charset="-128"/>
        <a:cs typeface="+mn-cs"/>
        <a:sym typeface="Gill Sans Light" charset="0"/>
      </a:defRPr>
    </a:lvl3pPr>
    <a:lvl4pPr marL="963613" indent="407988" algn="l" rtl="0" eaLnBrk="0" fontAlgn="base" hangingPunct="0">
      <a:spcBef>
        <a:spcPct val="0"/>
      </a:spcBef>
      <a:spcAft>
        <a:spcPct val="0"/>
      </a:spcAft>
      <a:defRPr sz="3000" kern="1200">
        <a:solidFill>
          <a:srgbClr val="414141"/>
        </a:solidFill>
        <a:latin typeface="Gill Sans Light" charset="0"/>
        <a:ea typeface="ヒラギノ角ゴ ProN W3" charset="-128"/>
        <a:cs typeface="+mn-cs"/>
        <a:sym typeface="Gill Sans Light" charset="0"/>
      </a:defRPr>
    </a:lvl4pPr>
    <a:lvl5pPr marL="1284288" indent="544513" algn="l" rtl="0" eaLnBrk="0" fontAlgn="base" hangingPunct="0">
      <a:spcBef>
        <a:spcPct val="0"/>
      </a:spcBef>
      <a:spcAft>
        <a:spcPct val="0"/>
      </a:spcAft>
      <a:defRPr sz="3000" kern="1200">
        <a:solidFill>
          <a:srgbClr val="414141"/>
        </a:solidFill>
        <a:latin typeface="Gill Sans Light" charset="0"/>
        <a:ea typeface="ヒラギノ角ゴ ProN W3" charset="-128"/>
        <a:cs typeface="+mn-cs"/>
        <a:sym typeface="Gill Sans Light" charset="0"/>
      </a:defRPr>
    </a:lvl5pPr>
    <a:lvl6pPr marL="2286000" algn="l" defTabSz="914400" rtl="0" eaLnBrk="1" latinLnBrk="0" hangingPunct="1">
      <a:defRPr sz="3000" kern="1200">
        <a:solidFill>
          <a:srgbClr val="414141"/>
        </a:solidFill>
        <a:latin typeface="Gill Sans Light" charset="0"/>
        <a:ea typeface="ヒラギノ角ゴ ProN W3" charset="-128"/>
        <a:cs typeface="+mn-cs"/>
        <a:sym typeface="Gill Sans Light" charset="0"/>
      </a:defRPr>
    </a:lvl6pPr>
    <a:lvl7pPr marL="2743200" algn="l" defTabSz="914400" rtl="0" eaLnBrk="1" latinLnBrk="0" hangingPunct="1">
      <a:defRPr sz="3000" kern="1200">
        <a:solidFill>
          <a:srgbClr val="414141"/>
        </a:solidFill>
        <a:latin typeface="Gill Sans Light" charset="0"/>
        <a:ea typeface="ヒラギノ角ゴ ProN W3" charset="-128"/>
        <a:cs typeface="+mn-cs"/>
        <a:sym typeface="Gill Sans Light" charset="0"/>
      </a:defRPr>
    </a:lvl7pPr>
    <a:lvl8pPr marL="3200400" algn="l" defTabSz="914400" rtl="0" eaLnBrk="1" latinLnBrk="0" hangingPunct="1">
      <a:defRPr sz="3000" kern="1200">
        <a:solidFill>
          <a:srgbClr val="414141"/>
        </a:solidFill>
        <a:latin typeface="Gill Sans Light" charset="0"/>
        <a:ea typeface="ヒラギノ角ゴ ProN W3" charset="-128"/>
        <a:cs typeface="+mn-cs"/>
        <a:sym typeface="Gill Sans Light" charset="0"/>
      </a:defRPr>
    </a:lvl8pPr>
    <a:lvl9pPr marL="3657600" algn="l" defTabSz="914400" rtl="0" eaLnBrk="1" latinLnBrk="0" hangingPunct="1">
      <a:defRPr sz="3000" kern="1200">
        <a:solidFill>
          <a:srgbClr val="414141"/>
        </a:solidFill>
        <a:latin typeface="Gill Sans Light" charset="0"/>
        <a:ea typeface="ヒラギノ角ゴ ProN W3" charset="-128"/>
        <a:cs typeface="+mn-cs"/>
        <a:sym typeface="Gill Sans Light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>
          <p15:clr>
            <a:srgbClr val="A4A3A4"/>
          </p15:clr>
        </p15:guide>
        <p15:guide id="2" pos="2229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35570"/>
    <a:srgbClr val="015DAD"/>
    <a:srgbClr val="414141"/>
    <a:srgbClr val="015DAC"/>
    <a:srgbClr val="3B84BD"/>
    <a:srgbClr val="015CAD"/>
    <a:srgbClr val="0363B4"/>
    <a:srgbClr val="006600"/>
    <a:srgbClr val="000066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6101" autoAdjust="0"/>
    <p:restoredTop sz="94638" autoAdjust="0"/>
  </p:normalViewPr>
  <p:slideViewPr>
    <p:cSldViewPr>
      <p:cViewPr varScale="1">
        <p:scale>
          <a:sx n="63" d="100"/>
          <a:sy n="63" d="100"/>
        </p:scale>
        <p:origin x="1792" y="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3240" y="-102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Gill Sans Light" charset="0"/>
                <a:ea typeface="ヒラギノ角ゴ ProN W3" charset="-128"/>
                <a:cs typeface="ヒラギノ角ゴ ProN W3" charset="-128"/>
                <a:sym typeface="Gill Sans Light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F34A647-C2A0-49F6-9F4B-0B0435DB41A3}" type="datetime1">
              <a:rPr lang="en-US"/>
              <a:pPr>
                <a:defRPr/>
              </a:pPr>
              <a:t>9/23/2021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3175"/>
            <a:ext cx="3067050" cy="468313"/>
          </a:xfrm>
          <a:prstGeom prst="rect">
            <a:avLst/>
          </a:prstGeom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>
                <a:latin typeface="Gill Sans Light" charset="0"/>
                <a:ea typeface="ヒラギノ角ゴ ProN W3" charset="-128"/>
                <a:cs typeface="ヒラギノ角ゴ ProN W3" charset="-128"/>
                <a:sym typeface="Gill Sans Light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438" y="8893175"/>
            <a:ext cx="3067050" cy="468313"/>
          </a:xfrm>
          <a:prstGeom prst="rect">
            <a:avLst/>
          </a:prstGeom>
        </p:spPr>
        <p:txBody>
          <a:bodyPr vert="horz" wrap="square" lIns="93936" tIns="46968" rIns="93936" bIns="4696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EABE02D-9A1E-4B31-8153-ADFA99F96C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251960" y="457200"/>
            <a:ext cx="2743200" cy="205693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3" name="Rectangle 5"/>
          <p:cNvSpPr>
            <a:spLocks noGrp="1"/>
          </p:cNvSpPr>
          <p:nvPr>
            <p:ph type="body" sz="quarter" idx="3"/>
          </p:nvPr>
        </p:nvSpPr>
        <p:spPr bwMode="auto">
          <a:xfrm>
            <a:off x="457200" y="457200"/>
            <a:ext cx="3657600" cy="822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3936" tIns="46968" rIns="93936" bIns="469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rebuchet MS" pitchFamily="34" charset="0"/>
        <a:ea typeface="MS PGothic" panose="020B0600070205080204" pitchFamily="34" charset="-128"/>
        <a:cs typeface="Trebuchet MS" pitchFamily="34" charset="0"/>
      </a:defRPr>
    </a:lvl1pPr>
    <a:lvl2pPr marL="320675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rebuchet MS" pitchFamily="34" charset="0"/>
        <a:ea typeface="MS PGothic" panose="020B0600070205080204" pitchFamily="34" charset="-128"/>
        <a:cs typeface="Trebuchet MS" pitchFamily="34" charset="0"/>
      </a:defRPr>
    </a:lvl2pPr>
    <a:lvl3pPr marL="64135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rebuchet MS" pitchFamily="34" charset="0"/>
        <a:ea typeface="MS PGothic" panose="020B0600070205080204" pitchFamily="34" charset="-128"/>
        <a:cs typeface="Trebuchet MS" pitchFamily="34" charset="0"/>
      </a:defRPr>
    </a:lvl3pPr>
    <a:lvl4pPr marL="963613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rebuchet MS" pitchFamily="34" charset="0"/>
        <a:ea typeface="MS PGothic" panose="020B0600070205080204" pitchFamily="34" charset="-128"/>
        <a:cs typeface="Trebuchet MS" pitchFamily="34" charset="0"/>
      </a:defRPr>
    </a:lvl4pPr>
    <a:lvl5pPr marL="1284288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Trebuchet MS" pitchFamily="34" charset="0"/>
        <a:ea typeface="MS PGothic" panose="020B0600070205080204" pitchFamily="34" charset="-128"/>
        <a:cs typeface="Trebuchet MS" pitchFamily="34" charset="0"/>
      </a:defRPr>
    </a:lvl5pPr>
    <a:lvl6pPr marL="1607287" algn="l" defTabSz="64291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6pPr>
    <a:lvl7pPr marL="1928744" algn="l" defTabSz="64291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7pPr>
    <a:lvl8pPr marL="2250201" algn="l" defTabSz="64291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8pPr>
    <a:lvl9pPr marL="2571659" algn="l" defTabSz="642915" rtl="0" eaLnBrk="1" latinLnBrk="0" hangingPunct="1">
      <a:defRPr sz="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4251325" y="457200"/>
            <a:ext cx="2743200" cy="20574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>
            <a:spLocks noGrp="1"/>
          </p:cNvSpPr>
          <p:nvPr userDrawn="1">
            <p:ph idx="1"/>
          </p:nvPr>
        </p:nvSpPr>
        <p:spPr>
          <a:xfrm>
            <a:off x="841248" y="1527048"/>
            <a:ext cx="7461504" cy="4264152"/>
          </a:xfrm>
        </p:spPr>
        <p:txBody>
          <a:bodyPr/>
          <a:lstStyle/>
          <a:p>
            <a:pPr marL="320675" indent="-320675" eaLnBrk="1" hangingPunct="1">
              <a:lnSpc>
                <a:spcPct val="110000"/>
              </a:lnSpc>
            </a:pPr>
            <a:r>
              <a:rPr lang="en-US" altLang="en-US" sz="2400">
                <a:solidFill>
                  <a:srgbClr val="535570"/>
                </a:solidFill>
              </a:rPr>
              <a:t>Type text</a:t>
            </a:r>
          </a:p>
        </p:txBody>
      </p:sp>
      <p:sp>
        <p:nvSpPr>
          <p:cNvPr id="4" name="Title 1"/>
          <p:cNvSpPr>
            <a:spLocks noGrp="1"/>
          </p:cNvSpPr>
          <p:nvPr userDrawn="1">
            <p:ph type="title"/>
          </p:nvPr>
        </p:nvSpPr>
        <p:spPr>
          <a:xfrm>
            <a:off x="841248" y="274320"/>
            <a:ext cx="7461504" cy="969264"/>
          </a:xfrm>
        </p:spPr>
        <p:txBody>
          <a:bodyPr/>
          <a:lstStyle/>
          <a:p>
            <a:pPr algn="l"/>
            <a:r>
              <a:rPr lang="en-US" altLang="en-US">
                <a:solidFill>
                  <a:srgbClr val="015DAD"/>
                </a:solidFill>
              </a:rPr>
              <a:t>Title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 userDrawn="1">
            <p:ph type="title"/>
          </p:nvPr>
        </p:nvSpPr>
        <p:spPr>
          <a:xfrm>
            <a:off x="841248" y="274320"/>
            <a:ext cx="7461504" cy="1344168"/>
          </a:xfrm>
        </p:spPr>
        <p:txBody>
          <a:bodyPr/>
          <a:lstStyle/>
          <a:p>
            <a:r>
              <a:rPr lang="en-US" altLang="en-US">
                <a:solidFill>
                  <a:srgbClr val="015DAD"/>
                </a:solidFill>
              </a:rPr>
              <a:t>Title</a:t>
            </a:r>
            <a:br>
              <a:rPr lang="en-US" altLang="en-US">
                <a:solidFill>
                  <a:srgbClr val="015DAD"/>
                </a:solidFill>
              </a:rPr>
            </a:br>
            <a:r>
              <a:rPr lang="en-US" altLang="en-US">
                <a:solidFill>
                  <a:srgbClr val="015DAD"/>
                </a:solidFill>
              </a:rPr>
              <a:t>Second Line</a:t>
            </a:r>
          </a:p>
        </p:txBody>
      </p:sp>
      <p:sp>
        <p:nvSpPr>
          <p:cNvPr id="5" name="Content Placeholder 2"/>
          <p:cNvSpPr>
            <a:spLocks noGrp="1"/>
          </p:cNvSpPr>
          <p:nvPr userDrawn="1">
            <p:ph idx="1"/>
          </p:nvPr>
        </p:nvSpPr>
        <p:spPr>
          <a:xfrm>
            <a:off x="841247" y="2093976"/>
            <a:ext cx="7461504" cy="3786187"/>
          </a:xfrm>
        </p:spPr>
        <p:txBody>
          <a:bodyPr/>
          <a:lstStyle/>
          <a:p>
            <a:pPr marL="320675" indent="-320675" eaLnBrk="1" hangingPunct="1">
              <a:lnSpc>
                <a:spcPct val="110000"/>
              </a:lnSpc>
            </a:pPr>
            <a:r>
              <a:rPr lang="en-US" altLang="en-US">
                <a:solidFill>
                  <a:srgbClr val="535570"/>
                </a:solidFill>
              </a:rPr>
              <a:t>Type text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165735"/>
            <a:ext cx="7461504" cy="1714500"/>
          </a:xfrm>
          <a:prstGeom prst="rect">
            <a:avLst/>
          </a:prstGeom>
        </p:spPr>
        <p:txBody>
          <a:bodyPr/>
          <a:lstStyle>
            <a:lvl1pPr algn="l">
              <a:defRPr sz="4000" baseline="0">
                <a:solidFill>
                  <a:srgbClr val="015DAD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1248" y="1946672"/>
            <a:ext cx="7461504" cy="4107656"/>
          </a:xfrm>
        </p:spPr>
        <p:txBody>
          <a:bodyPr/>
          <a:lstStyle>
            <a:lvl1pPr marL="321457" indent="-321457">
              <a:buClr>
                <a:srgbClr val="535570"/>
              </a:buClr>
              <a:defRPr sz="2500" baseline="0">
                <a:solidFill>
                  <a:srgbClr val="535570"/>
                </a:solidFill>
              </a:defRPr>
            </a:lvl1pPr>
            <a:lvl2pPr marL="735013" indent="-330200">
              <a:buClr>
                <a:srgbClr val="535570"/>
              </a:buClr>
              <a:defRPr sz="2400" baseline="0">
                <a:solidFill>
                  <a:srgbClr val="535570"/>
                </a:solidFill>
              </a:defRPr>
            </a:lvl2pPr>
            <a:lvl3pPr marL="1196975" indent="-361950">
              <a:buClr>
                <a:srgbClr val="535570"/>
              </a:buClr>
              <a:defRPr sz="2200" baseline="0">
                <a:solidFill>
                  <a:srgbClr val="535570"/>
                </a:solidFill>
              </a:defRPr>
            </a:lvl3pPr>
            <a:lvl4pPr marL="1600200" indent="-349250">
              <a:buClr>
                <a:srgbClr val="535570"/>
              </a:buClr>
              <a:defRPr sz="2100" baseline="0">
                <a:solidFill>
                  <a:srgbClr val="535570"/>
                </a:solidFill>
              </a:defRPr>
            </a:lvl4pPr>
            <a:lvl5pPr marL="1949450" indent="-282575">
              <a:buClr>
                <a:srgbClr val="535570"/>
              </a:buClr>
              <a:defRPr sz="2000" baseline="0">
                <a:solidFill>
                  <a:srgbClr val="53557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179388"/>
            <a:ext cx="7461504" cy="17145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15DA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241352"/>
            <a:ext cx="3677079" cy="4107656"/>
          </a:xfrm>
        </p:spPr>
        <p:txBody>
          <a:bodyPr/>
          <a:lstStyle>
            <a:lvl1pPr>
              <a:defRPr sz="2000">
                <a:solidFill>
                  <a:srgbClr val="535570"/>
                </a:solidFill>
              </a:defRPr>
            </a:lvl1pPr>
            <a:lvl2pPr>
              <a:defRPr sz="1700">
                <a:solidFill>
                  <a:srgbClr val="535570"/>
                </a:solidFill>
              </a:defRPr>
            </a:lvl2pPr>
            <a:lvl3pPr>
              <a:defRPr sz="1400">
                <a:solidFill>
                  <a:srgbClr val="535570"/>
                </a:solidFill>
              </a:defRPr>
            </a:lvl3pPr>
            <a:lvl4pPr>
              <a:defRPr sz="1300">
                <a:solidFill>
                  <a:srgbClr val="535570"/>
                </a:solidFill>
              </a:defRPr>
            </a:lvl4pPr>
            <a:lvl5pPr>
              <a:defRPr sz="1300">
                <a:solidFill>
                  <a:srgbClr val="535570"/>
                </a:solidFill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5579" y="2241352"/>
            <a:ext cx="3680222" cy="4107656"/>
          </a:xfrm>
        </p:spPr>
        <p:txBody>
          <a:bodyPr/>
          <a:lstStyle>
            <a:lvl1pPr>
              <a:defRPr sz="2000">
                <a:solidFill>
                  <a:srgbClr val="535570"/>
                </a:solidFill>
              </a:defRPr>
            </a:lvl1pPr>
            <a:lvl2pPr>
              <a:defRPr sz="1700">
                <a:solidFill>
                  <a:srgbClr val="535570"/>
                </a:solidFill>
              </a:defRPr>
            </a:lvl2pPr>
            <a:lvl3pPr>
              <a:defRPr sz="1400">
                <a:solidFill>
                  <a:srgbClr val="535570"/>
                </a:solidFill>
              </a:defRPr>
            </a:lvl3pPr>
            <a:lvl4pPr>
              <a:defRPr sz="1300">
                <a:solidFill>
                  <a:srgbClr val="535570"/>
                </a:solidFill>
              </a:defRPr>
            </a:lvl4pPr>
            <a:lvl5pPr>
              <a:defRPr sz="1300">
                <a:solidFill>
                  <a:srgbClr val="535570"/>
                </a:solidFill>
              </a:defRPr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274588"/>
            <a:ext cx="7461504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015DA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9" y="1534791"/>
            <a:ext cx="3659015" cy="639589"/>
          </a:xfrm>
        </p:spPr>
        <p:txBody>
          <a:bodyPr anchor="b"/>
          <a:lstStyle>
            <a:lvl1pPr marL="0" indent="0">
              <a:buNone/>
              <a:defRPr sz="1700" b="1">
                <a:solidFill>
                  <a:srgbClr val="535570"/>
                </a:solidFill>
              </a:defRPr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8199" y="2174379"/>
            <a:ext cx="3659015" cy="3951387"/>
          </a:xfrm>
        </p:spPr>
        <p:txBody>
          <a:bodyPr/>
          <a:lstStyle>
            <a:lvl1pPr>
              <a:defRPr sz="1700">
                <a:solidFill>
                  <a:srgbClr val="535570"/>
                </a:solidFill>
              </a:defRPr>
            </a:lvl1pPr>
            <a:lvl2pPr>
              <a:defRPr sz="1400">
                <a:solidFill>
                  <a:srgbClr val="535570"/>
                </a:solidFill>
              </a:defRPr>
            </a:lvl2pPr>
            <a:lvl3pPr>
              <a:defRPr sz="1300">
                <a:solidFill>
                  <a:srgbClr val="535570"/>
                </a:solidFill>
              </a:defRPr>
            </a:lvl3pPr>
            <a:lvl4pPr>
              <a:defRPr sz="1100">
                <a:solidFill>
                  <a:srgbClr val="535570"/>
                </a:solidFill>
              </a:defRPr>
            </a:lvl4pPr>
            <a:lvl5pPr>
              <a:defRPr sz="1100">
                <a:solidFill>
                  <a:srgbClr val="535570"/>
                </a:solidFill>
              </a:defRPr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4555" y="1534791"/>
            <a:ext cx="3661245" cy="639589"/>
          </a:xfrm>
        </p:spPr>
        <p:txBody>
          <a:bodyPr anchor="b"/>
          <a:lstStyle>
            <a:lvl1pPr marL="0" indent="0">
              <a:buNone/>
              <a:defRPr sz="1700" b="1">
                <a:solidFill>
                  <a:srgbClr val="535570"/>
                </a:solidFill>
              </a:defRPr>
            </a:lvl1pPr>
            <a:lvl2pPr marL="321457" indent="0">
              <a:buNone/>
              <a:defRPr sz="1400" b="1"/>
            </a:lvl2pPr>
            <a:lvl3pPr marL="642915" indent="0">
              <a:buNone/>
              <a:defRPr sz="1300" b="1"/>
            </a:lvl3pPr>
            <a:lvl4pPr marL="964372" indent="0">
              <a:buNone/>
              <a:defRPr sz="1100" b="1"/>
            </a:lvl4pPr>
            <a:lvl5pPr marL="1285829" indent="0">
              <a:buNone/>
              <a:defRPr sz="1100" b="1"/>
            </a:lvl5pPr>
            <a:lvl6pPr marL="1607287" indent="0">
              <a:buNone/>
              <a:defRPr sz="1100" b="1"/>
            </a:lvl6pPr>
            <a:lvl7pPr marL="1928744" indent="0">
              <a:buNone/>
              <a:defRPr sz="1100" b="1"/>
            </a:lvl7pPr>
            <a:lvl8pPr marL="2250201" indent="0">
              <a:buNone/>
              <a:defRPr sz="1100" b="1"/>
            </a:lvl8pPr>
            <a:lvl9pPr marL="2571659" indent="0">
              <a:buNone/>
              <a:defRPr sz="1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4555" y="2174379"/>
            <a:ext cx="3661245" cy="3951387"/>
          </a:xfrm>
        </p:spPr>
        <p:txBody>
          <a:bodyPr/>
          <a:lstStyle>
            <a:lvl1pPr>
              <a:defRPr sz="1700">
                <a:solidFill>
                  <a:srgbClr val="535570"/>
                </a:solidFill>
              </a:defRPr>
            </a:lvl1pPr>
            <a:lvl2pPr>
              <a:defRPr sz="1400">
                <a:solidFill>
                  <a:srgbClr val="535570"/>
                </a:solidFill>
              </a:defRPr>
            </a:lvl2pPr>
            <a:lvl3pPr>
              <a:defRPr sz="1300">
                <a:solidFill>
                  <a:srgbClr val="535570"/>
                </a:solidFill>
              </a:defRPr>
            </a:lvl3pPr>
            <a:lvl4pPr>
              <a:defRPr sz="1100">
                <a:solidFill>
                  <a:srgbClr val="535570"/>
                </a:solidFill>
              </a:defRPr>
            </a:lvl4pPr>
            <a:lvl5pPr>
              <a:defRPr sz="1100">
                <a:solidFill>
                  <a:srgbClr val="535570"/>
                </a:solidFill>
              </a:defRPr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806873"/>
            <a:ext cx="3008189" cy="1161975"/>
          </a:xfrm>
          <a:prstGeom prst="rect">
            <a:avLst/>
          </a:prstGeom>
        </p:spPr>
        <p:txBody>
          <a:bodyPr anchor="b"/>
          <a:lstStyle>
            <a:lvl1pPr algn="l">
              <a:defRPr sz="1400" b="1">
                <a:solidFill>
                  <a:srgbClr val="015DA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38600" y="806872"/>
            <a:ext cx="4267200" cy="5244687"/>
          </a:xfrm>
        </p:spPr>
        <p:txBody>
          <a:bodyPr/>
          <a:lstStyle>
            <a:lvl1pPr>
              <a:defRPr sz="2200">
                <a:solidFill>
                  <a:srgbClr val="535570"/>
                </a:solidFill>
              </a:defRPr>
            </a:lvl1pPr>
            <a:lvl2pPr>
              <a:defRPr sz="2000">
                <a:solidFill>
                  <a:srgbClr val="535570"/>
                </a:solidFill>
              </a:defRPr>
            </a:lvl2pPr>
            <a:lvl3pPr>
              <a:defRPr sz="1700">
                <a:solidFill>
                  <a:srgbClr val="535570"/>
                </a:solidFill>
              </a:defRPr>
            </a:lvl3pPr>
            <a:lvl4pPr>
              <a:defRPr sz="1400">
                <a:solidFill>
                  <a:srgbClr val="535570"/>
                </a:solidFill>
              </a:defRPr>
            </a:lvl4pPr>
            <a:lvl5pPr>
              <a:defRPr sz="1400">
                <a:solidFill>
                  <a:srgbClr val="535570"/>
                </a:solidFill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1968848"/>
            <a:ext cx="3008189" cy="4203352"/>
          </a:xfrm>
        </p:spPr>
        <p:txBody>
          <a:bodyPr/>
          <a:lstStyle>
            <a:lvl1pPr marL="0" indent="0">
              <a:buNone/>
              <a:defRPr sz="1000">
                <a:solidFill>
                  <a:srgbClr val="535570"/>
                </a:solidFill>
              </a:defRPr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635" y="4800824"/>
            <a:ext cx="5486177" cy="567035"/>
          </a:xfrm>
          <a:prstGeom prst="rect">
            <a:avLst/>
          </a:prstGeom>
        </p:spPr>
        <p:txBody>
          <a:bodyPr anchor="b"/>
          <a:lstStyle>
            <a:lvl1pPr algn="l">
              <a:defRPr sz="1400" b="1">
                <a:solidFill>
                  <a:srgbClr val="015DAD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635" y="612800"/>
            <a:ext cx="5486177" cy="4114354"/>
          </a:xfrm>
        </p:spPr>
        <p:txBody>
          <a:bodyPr/>
          <a:lstStyle>
            <a:lvl1pPr marL="0" indent="0">
              <a:buNone/>
              <a:defRPr sz="2200">
                <a:solidFill>
                  <a:srgbClr val="535570"/>
                </a:solidFill>
              </a:defRPr>
            </a:lvl1pPr>
            <a:lvl2pPr marL="321457" indent="0">
              <a:buNone/>
              <a:defRPr sz="2000"/>
            </a:lvl2pPr>
            <a:lvl3pPr marL="642915" indent="0">
              <a:buNone/>
              <a:defRPr sz="1700"/>
            </a:lvl3pPr>
            <a:lvl4pPr marL="964372" indent="0">
              <a:buNone/>
              <a:defRPr sz="1400"/>
            </a:lvl4pPr>
            <a:lvl5pPr marL="1285829" indent="0">
              <a:buNone/>
              <a:defRPr sz="1400"/>
            </a:lvl5pPr>
            <a:lvl6pPr marL="1607287" indent="0">
              <a:buNone/>
              <a:defRPr sz="1400"/>
            </a:lvl6pPr>
            <a:lvl7pPr marL="1928744" indent="0">
              <a:buNone/>
              <a:defRPr sz="1400"/>
            </a:lvl7pPr>
            <a:lvl8pPr marL="2250201" indent="0">
              <a:buNone/>
              <a:defRPr sz="1400"/>
            </a:lvl8pPr>
            <a:lvl9pPr marL="2571659" indent="0">
              <a:buNone/>
              <a:defRPr sz="1400"/>
            </a:lvl9pPr>
          </a:lstStyle>
          <a:p>
            <a:pPr lvl="0"/>
            <a:endParaRPr lang="en-US" noProof="0" dirty="0">
              <a:sym typeface="Gill Sans Light" pitchFamily="-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635" y="5367859"/>
            <a:ext cx="5486177" cy="804788"/>
          </a:xfrm>
        </p:spPr>
        <p:txBody>
          <a:bodyPr/>
          <a:lstStyle>
            <a:lvl1pPr marL="0" indent="0">
              <a:buNone/>
              <a:defRPr sz="1000">
                <a:solidFill>
                  <a:srgbClr val="535570"/>
                </a:solidFill>
              </a:defRPr>
            </a:lvl1pPr>
            <a:lvl2pPr marL="321457" indent="0">
              <a:buNone/>
              <a:defRPr sz="800"/>
            </a:lvl2pPr>
            <a:lvl3pPr marL="642915" indent="0">
              <a:buNone/>
              <a:defRPr sz="700"/>
            </a:lvl3pPr>
            <a:lvl4pPr marL="964372" indent="0">
              <a:buNone/>
              <a:defRPr sz="600"/>
            </a:lvl4pPr>
            <a:lvl5pPr marL="1285829" indent="0">
              <a:buNone/>
              <a:defRPr sz="600"/>
            </a:lvl5pPr>
            <a:lvl6pPr marL="1607287" indent="0">
              <a:buNone/>
              <a:defRPr sz="600"/>
            </a:lvl6pPr>
            <a:lvl7pPr marL="1928744" indent="0">
              <a:buNone/>
              <a:defRPr sz="600"/>
            </a:lvl7pPr>
            <a:lvl8pPr marL="2250201" indent="0">
              <a:buNone/>
              <a:defRPr sz="600"/>
            </a:lvl8pPr>
            <a:lvl9pPr marL="2571659" indent="0">
              <a:buNone/>
              <a:defRPr sz="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41248" y="1947672"/>
            <a:ext cx="7461504" cy="41068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717" tIns="35717" rIns="35717" bIns="3571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 Light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Gill Sans Light" charset="0"/>
              </a:rPr>
              <a:t>Second level</a:t>
            </a:r>
          </a:p>
          <a:p>
            <a:pPr lvl="2"/>
            <a:r>
              <a:rPr lang="en-US" altLang="en-US">
                <a:sym typeface="Gill Sans Light" charset="0"/>
              </a:rPr>
              <a:t>Third level</a:t>
            </a:r>
          </a:p>
          <a:p>
            <a:pPr lvl="3"/>
            <a:r>
              <a:rPr lang="en-US" altLang="en-US">
                <a:sym typeface="Gill Sans Light" charset="0"/>
              </a:rPr>
              <a:t>Fourth level</a:t>
            </a:r>
          </a:p>
          <a:p>
            <a:pPr lvl="4"/>
            <a:r>
              <a:rPr lang="en-US" altLang="en-US">
                <a:sym typeface="Gill Sans Light" charset="0"/>
              </a:rPr>
              <a:t>Fifth Level</a:t>
            </a:r>
          </a:p>
        </p:txBody>
      </p:sp>
      <p:pic>
        <p:nvPicPr>
          <p:cNvPr id="2052" name="Picture 7" descr="WU_logo_version_b"/>
          <p:cNvPicPr>
            <a:picLocks noChangeAspect="1" noChangeArrowheads="1"/>
          </p:cNvPicPr>
          <p:nvPr userDrawn="1"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69038" y="6108700"/>
            <a:ext cx="2678112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C:\Users\Debra\Documents\_WU\Pictures_WU\Artwork\PowerPoint\LEAD_Redesign\PPT White BG\light-blue_gray_on-white.jpg"/>
          <p:cNvPicPr>
            <a:picLocks noChangeAspect="1" noChangeArrowheads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223760" y="0"/>
            <a:ext cx="1920240" cy="1018048"/>
          </a:xfrm>
          <a:prstGeom prst="rect">
            <a:avLst/>
          </a:prstGeom>
          <a:noFill/>
        </p:spPr>
      </p:pic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841248" y="179388"/>
            <a:ext cx="7461504" cy="17145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35717" tIns="35717" rIns="35717" bIns="3571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 Light" charset="0"/>
              </a:rPr>
              <a:t>Click to edit Master title style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841248" y="6428232"/>
            <a:ext cx="3124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000">
                <a:solidFill>
                  <a:srgbClr val="535570"/>
                </a:solidFill>
                <a:latin typeface="Trebuchet MS" pitchFamily="34" charset="0"/>
              </a:rPr>
              <a:t>©2021 WOMEN Unlimited, Inc. All Rights Reserved.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10" r:id="rId1"/>
    <p:sldLayoutId id="2147485220" r:id="rId2"/>
    <p:sldLayoutId id="2147485221" r:id="rId3"/>
    <p:sldLayoutId id="2147485211" r:id="rId4"/>
    <p:sldLayoutId id="2147485212" r:id="rId5"/>
    <p:sldLayoutId id="2147485213" r:id="rId6"/>
    <p:sldLayoutId id="2147485214" r:id="rId7"/>
    <p:sldLayoutId id="2147485215" r:id="rId8"/>
  </p:sldLayoutIdLst>
  <p:transition spd="med">
    <p:fade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15DAD"/>
          </a:solidFill>
          <a:latin typeface="Trebuchet MS" panose="020B0603020202020204" pitchFamily="34" charset="0"/>
          <a:ea typeface="+mj-ea"/>
          <a:cs typeface="Trebuchet MS" pitchFamily="34" charset="0"/>
          <a:sym typeface="Gill Sans Light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4081"/>
          </a:solidFill>
          <a:latin typeface="Trebuchet MS" panose="020B0603020202020204" pitchFamily="34" charset="0"/>
          <a:ea typeface="ヒラギノ角ゴ ProN W3" pitchFamily="-32" charset="-128"/>
          <a:cs typeface="Trebuchet MS" panose="020B0603020202020204" pitchFamily="34" charset="0"/>
          <a:sym typeface="Gill Sans Light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4081"/>
          </a:solidFill>
          <a:latin typeface="Trebuchet MS" panose="020B0603020202020204" pitchFamily="34" charset="0"/>
          <a:ea typeface="ヒラギノ角ゴ ProN W3" pitchFamily="-32" charset="-128"/>
          <a:cs typeface="Trebuchet MS" panose="020B0603020202020204" pitchFamily="34" charset="0"/>
          <a:sym typeface="Gill Sans Light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4081"/>
          </a:solidFill>
          <a:latin typeface="Trebuchet MS" panose="020B0603020202020204" pitchFamily="34" charset="0"/>
          <a:ea typeface="ヒラギノ角ゴ ProN W3" pitchFamily="-32" charset="-128"/>
          <a:cs typeface="Trebuchet MS" panose="020B0603020202020204" pitchFamily="34" charset="0"/>
          <a:sym typeface="Gill Sans Light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>
          <a:solidFill>
            <a:srgbClr val="004081"/>
          </a:solidFill>
          <a:latin typeface="Trebuchet MS" panose="020B0603020202020204" pitchFamily="34" charset="0"/>
          <a:ea typeface="ヒラギノ角ゴ ProN W3" pitchFamily="-32" charset="-128"/>
          <a:cs typeface="Trebuchet MS" panose="020B0603020202020204" pitchFamily="34" charset="0"/>
          <a:sym typeface="Gill Sans Light" charset="0"/>
        </a:defRPr>
      </a:lvl5pPr>
      <a:lvl6pPr marL="321457" algn="ctr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Gill Sans Light" pitchFamily="-32" charset="0"/>
          <a:ea typeface="ヒラギノ角ゴ ProN W3" pitchFamily="-32" charset="-128"/>
          <a:sym typeface="Gill Sans Light" pitchFamily="-32" charset="0"/>
        </a:defRPr>
      </a:lvl6pPr>
      <a:lvl7pPr marL="642915" algn="ctr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Gill Sans Light" pitchFamily="-32" charset="0"/>
          <a:ea typeface="ヒラギノ角ゴ ProN W3" pitchFamily="-32" charset="-128"/>
          <a:sym typeface="Gill Sans Light" pitchFamily="-32" charset="0"/>
        </a:defRPr>
      </a:lvl7pPr>
      <a:lvl8pPr marL="964372" algn="ctr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Gill Sans Light" pitchFamily="-32" charset="0"/>
          <a:ea typeface="ヒラギノ角ゴ ProN W3" pitchFamily="-32" charset="-128"/>
          <a:sym typeface="Gill Sans Light" pitchFamily="-32" charset="0"/>
        </a:defRPr>
      </a:lvl8pPr>
      <a:lvl9pPr marL="1285829" algn="ctr" rtl="0" fontAlgn="base">
        <a:spcBef>
          <a:spcPct val="0"/>
        </a:spcBef>
        <a:spcAft>
          <a:spcPct val="0"/>
        </a:spcAft>
        <a:defRPr sz="5100">
          <a:solidFill>
            <a:schemeClr val="tx1"/>
          </a:solidFill>
          <a:latin typeface="Gill Sans Light" pitchFamily="-32" charset="0"/>
          <a:ea typeface="ヒラギノ角ゴ ProN W3" pitchFamily="-32" charset="-128"/>
          <a:sym typeface="Gill Sans Light" pitchFamily="-32" charset="0"/>
        </a:defRPr>
      </a:lvl9pPr>
    </p:titleStyle>
    <p:bodyStyle>
      <a:lvl1pPr marL="282575" indent="-282575" algn="l" rtl="0" eaLnBrk="0" fontAlgn="base" hangingPunct="0">
        <a:spcBef>
          <a:spcPts val="2675"/>
        </a:spcBef>
        <a:spcAft>
          <a:spcPct val="0"/>
        </a:spcAft>
        <a:buClr>
          <a:srgbClr val="535570"/>
        </a:buClr>
        <a:buSzPct val="100000"/>
        <a:buFont typeface="Gill Sans Light" charset="0"/>
        <a:buChar char="•"/>
        <a:defRPr sz="2100">
          <a:solidFill>
            <a:srgbClr val="535570"/>
          </a:solidFill>
          <a:latin typeface="Trebuchet MS" pitchFamily="34" charset="0"/>
          <a:ea typeface="+mn-ea"/>
          <a:cs typeface="Trebuchet MS" pitchFamily="34" charset="0"/>
          <a:sym typeface="Gill Sans Light" charset="0"/>
        </a:defRPr>
      </a:lvl1pPr>
      <a:lvl2pPr marL="685800" indent="-336550" algn="l" rtl="0" eaLnBrk="0" fontAlgn="base" hangingPunct="0">
        <a:spcBef>
          <a:spcPts val="2675"/>
        </a:spcBef>
        <a:spcAft>
          <a:spcPct val="0"/>
        </a:spcAft>
        <a:buClr>
          <a:srgbClr val="535570"/>
        </a:buClr>
        <a:buSzPct val="100000"/>
        <a:buChar char="–"/>
        <a:defRPr sz="2000">
          <a:solidFill>
            <a:srgbClr val="535570"/>
          </a:solidFill>
          <a:latin typeface="Trebuchet MS" pitchFamily="34" charset="0"/>
          <a:ea typeface="+mn-ea"/>
          <a:cs typeface="Trebuchet MS" pitchFamily="34" charset="0"/>
          <a:sym typeface="Gill Sans Light" charset="0"/>
        </a:defRPr>
      </a:lvl2pPr>
      <a:lvl3pPr marL="1035050" indent="-279400" algn="l" rtl="0" eaLnBrk="0" fontAlgn="base" hangingPunct="0">
        <a:spcBef>
          <a:spcPts val="2675"/>
        </a:spcBef>
        <a:spcAft>
          <a:spcPct val="0"/>
        </a:spcAft>
        <a:buClr>
          <a:srgbClr val="535570"/>
        </a:buClr>
        <a:buSzPct val="100000"/>
        <a:buFont typeface="Wingdings" pitchFamily="2" charset="2"/>
        <a:buChar char="§"/>
        <a:defRPr>
          <a:solidFill>
            <a:srgbClr val="535570"/>
          </a:solidFill>
          <a:latin typeface="Trebuchet MS" pitchFamily="34" charset="0"/>
          <a:ea typeface="+mn-ea"/>
          <a:cs typeface="Trebuchet MS" pitchFamily="34" charset="0"/>
          <a:sym typeface="Gill Sans Light" charset="0"/>
        </a:defRPr>
      </a:lvl3pPr>
      <a:lvl4pPr marL="1425575" indent="-320675" algn="l" rtl="0" eaLnBrk="0" fontAlgn="base" hangingPunct="0">
        <a:spcBef>
          <a:spcPts val="2675"/>
        </a:spcBef>
        <a:spcAft>
          <a:spcPct val="0"/>
        </a:spcAft>
        <a:buClr>
          <a:srgbClr val="535570"/>
        </a:buClr>
        <a:buSzPct val="100000"/>
        <a:buFont typeface="Wingdings" pitchFamily="2" charset="2"/>
        <a:buChar char="ü"/>
        <a:defRPr sz="1700">
          <a:solidFill>
            <a:srgbClr val="535570"/>
          </a:solidFill>
          <a:latin typeface="Trebuchet MS" pitchFamily="34" charset="0"/>
          <a:ea typeface="+mn-ea"/>
          <a:cs typeface="Trebuchet MS" pitchFamily="34" charset="0"/>
          <a:sym typeface="Gill Sans Light" charset="0"/>
        </a:defRPr>
      </a:lvl4pPr>
      <a:lvl5pPr marL="1719263" indent="-212725" algn="l" rtl="0" eaLnBrk="0" fontAlgn="base" hangingPunct="0">
        <a:spcBef>
          <a:spcPts val="2675"/>
        </a:spcBef>
        <a:spcAft>
          <a:spcPct val="0"/>
        </a:spcAft>
        <a:buClr>
          <a:srgbClr val="535570"/>
        </a:buClr>
        <a:buSzPct val="100000"/>
        <a:buFont typeface="Gill Sans Light" charset="0"/>
        <a:buChar char="•"/>
        <a:defRPr sz="1500">
          <a:solidFill>
            <a:srgbClr val="535570"/>
          </a:solidFill>
          <a:latin typeface="Trebuchet MS" pitchFamily="34" charset="0"/>
          <a:ea typeface="+mn-ea"/>
          <a:cs typeface="Trebuchet MS" pitchFamily="34" charset="0"/>
          <a:sym typeface="Gill Sans Light" charset="0"/>
        </a:defRPr>
      </a:lvl5pPr>
      <a:lvl6pPr marL="1571569" indent="-214305" algn="l" rtl="0" fontAlgn="base">
        <a:spcBef>
          <a:spcPts val="2672"/>
        </a:spcBef>
        <a:spcAft>
          <a:spcPct val="0"/>
        </a:spcAft>
        <a:buClr>
          <a:srgbClr val="414141"/>
        </a:buClr>
        <a:buSzPct val="81000"/>
        <a:buFont typeface="Gill Sans Light" pitchFamily="-32" charset="0"/>
        <a:buChar char="•"/>
        <a:defRPr sz="2700">
          <a:solidFill>
            <a:schemeClr val="tx1"/>
          </a:solidFill>
          <a:latin typeface="+mn-lt"/>
          <a:ea typeface="+mn-ea"/>
          <a:sym typeface="Gill Sans Light" pitchFamily="-32" charset="0"/>
        </a:defRPr>
      </a:lvl6pPr>
      <a:lvl7pPr marL="1893026" indent="-214305" algn="l" rtl="0" fontAlgn="base">
        <a:spcBef>
          <a:spcPts val="2672"/>
        </a:spcBef>
        <a:spcAft>
          <a:spcPct val="0"/>
        </a:spcAft>
        <a:buClr>
          <a:srgbClr val="414141"/>
        </a:buClr>
        <a:buSzPct val="81000"/>
        <a:buFont typeface="Gill Sans Light" pitchFamily="-32" charset="0"/>
        <a:buChar char="•"/>
        <a:defRPr sz="2700">
          <a:solidFill>
            <a:schemeClr val="tx1"/>
          </a:solidFill>
          <a:latin typeface="+mn-lt"/>
          <a:ea typeface="+mn-ea"/>
          <a:sym typeface="Gill Sans Light" pitchFamily="-32" charset="0"/>
        </a:defRPr>
      </a:lvl7pPr>
      <a:lvl8pPr marL="2214484" indent="-214305" algn="l" rtl="0" fontAlgn="base">
        <a:spcBef>
          <a:spcPts val="2672"/>
        </a:spcBef>
        <a:spcAft>
          <a:spcPct val="0"/>
        </a:spcAft>
        <a:buClr>
          <a:srgbClr val="414141"/>
        </a:buClr>
        <a:buSzPct val="81000"/>
        <a:buFont typeface="Gill Sans Light" pitchFamily="-32" charset="0"/>
        <a:buChar char="•"/>
        <a:defRPr sz="2700">
          <a:solidFill>
            <a:schemeClr val="tx1"/>
          </a:solidFill>
          <a:latin typeface="+mn-lt"/>
          <a:ea typeface="+mn-ea"/>
          <a:sym typeface="Gill Sans Light" pitchFamily="-32" charset="0"/>
        </a:defRPr>
      </a:lvl8pPr>
      <a:lvl9pPr marL="2535941" indent="-214305" algn="l" rtl="0" fontAlgn="base">
        <a:spcBef>
          <a:spcPts val="2672"/>
        </a:spcBef>
        <a:spcAft>
          <a:spcPct val="0"/>
        </a:spcAft>
        <a:buClr>
          <a:srgbClr val="414141"/>
        </a:buClr>
        <a:buSzPct val="81000"/>
        <a:buFont typeface="Gill Sans Light" pitchFamily="-32" charset="0"/>
        <a:buChar char="•"/>
        <a:defRPr sz="2700">
          <a:solidFill>
            <a:schemeClr val="tx1"/>
          </a:solidFill>
          <a:latin typeface="+mn-lt"/>
          <a:ea typeface="+mn-ea"/>
          <a:sym typeface="Gill Sans Light" pitchFamily="-32" charset="0"/>
        </a:defRPr>
      </a:lvl9pPr>
    </p:bodyStyle>
    <p:otherStyle>
      <a:defPPr>
        <a:defRPr lang="en-US"/>
      </a:defPPr>
      <a:lvl1pPr marL="0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2145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42915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64372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8582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607287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28744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50201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71659" algn="l" defTabSz="642915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100000">
              <a:schemeClr val="bg1">
                <a:alpha val="0"/>
              </a:schemeClr>
            </a:gs>
            <a:gs pos="0">
              <a:srgbClr val="00B050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WU_logo_version_b"/>
          <p:cNvPicPr>
            <a:picLocks noChangeAspect="1" noChangeArrowheads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69038" y="6108700"/>
            <a:ext cx="2678112" cy="547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 userDrawn="1"/>
        </p:nvSpPr>
        <p:spPr>
          <a:xfrm>
            <a:off x="841248" y="6428232"/>
            <a:ext cx="3124200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1000">
                <a:solidFill>
                  <a:srgbClr val="535570"/>
                </a:solidFill>
                <a:latin typeface="Trebuchet MS" pitchFamily="34" charset="0"/>
              </a:rPr>
              <a:t>©2016 WOMEN Unlimited, Inc. All Rights Reserved.</a:t>
            </a:r>
          </a:p>
        </p:txBody>
      </p:sp>
      <p:pic>
        <p:nvPicPr>
          <p:cNvPr id="1028" name="Picture 4" descr="C:\Users\Debra\Documents\_WU\Pictures_WU\Artwork\PowerPoint\LEAD_Redesign\PPT White BG\light-blue_gray_on_green_gradient_v2.jp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23760" y="0"/>
            <a:ext cx="1920240" cy="1018048"/>
          </a:xfrm>
          <a:prstGeom prst="rect">
            <a:avLst/>
          </a:prstGeom>
          <a:noFill/>
        </p:spPr>
      </p:pic>
      <p:sp>
        <p:nvSpPr>
          <p:cNvPr id="50" name="Content Placeholder 2"/>
          <p:cNvSpPr txBox="1">
            <a:spLocks/>
          </p:cNvSpPr>
          <p:nvPr userDrawn="1"/>
        </p:nvSpPr>
        <p:spPr>
          <a:xfrm>
            <a:off x="841248" y="1946672"/>
            <a:ext cx="7461504" cy="4107656"/>
          </a:xfrm>
          <a:prstGeom prst="rect">
            <a:avLst/>
          </a:prstGeom>
        </p:spPr>
        <p:txBody>
          <a:bodyPr/>
          <a:lstStyle>
            <a:lvl1pPr marL="321457" indent="-321457">
              <a:defRPr sz="2500" baseline="0"/>
            </a:lvl1pPr>
            <a:lvl2pPr marL="735013" indent="-330200">
              <a:defRPr sz="2400" baseline="0"/>
            </a:lvl2pPr>
            <a:lvl3pPr marL="1196975" indent="-361950">
              <a:defRPr sz="2200" baseline="0"/>
            </a:lvl3pPr>
            <a:lvl4pPr marL="1600200" indent="-349250">
              <a:defRPr sz="2100" baseline="0"/>
            </a:lvl4pPr>
            <a:lvl5pPr marL="1949450" indent="-282575">
              <a:defRPr sz="2000" baseline="0"/>
            </a:lvl5pPr>
          </a:lstStyle>
          <a:p>
            <a:pPr marL="321457" marR="0" lvl="0" indent="-321457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500" b="0" i="0" u="none" strike="noStrike" kern="1200" cap="none" spc="0" normalizeH="0" baseline="0" noProof="0">
                <a:ln>
                  <a:noFill/>
                </a:ln>
                <a:solidFill>
                  <a:srgbClr val="5355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</a:p>
          <a:p>
            <a:pPr marL="735013" marR="0" lvl="1" indent="-3302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400" b="0" i="0" u="none" strike="noStrike" kern="1200" cap="none" spc="0" normalizeH="0" baseline="0" noProof="0">
                <a:ln>
                  <a:noFill/>
                </a:ln>
                <a:solidFill>
                  <a:srgbClr val="5355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</a:p>
          <a:p>
            <a:pPr marL="1196975" marR="0" lvl="2" indent="-3619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200" b="0" i="0" u="none" strike="noStrike" kern="1200" cap="none" spc="0" normalizeH="0" baseline="0" noProof="0">
                <a:ln>
                  <a:noFill/>
                </a:ln>
                <a:solidFill>
                  <a:srgbClr val="5355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</a:p>
          <a:p>
            <a:pPr marL="1600200" marR="0" lvl="3" indent="-3492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r>
              <a:rPr kumimoji="0" lang="en-US" sz="2100" b="0" i="0" u="none" strike="noStrike" kern="1200" cap="none" spc="0" normalizeH="0" baseline="0" noProof="0">
                <a:ln>
                  <a:noFill/>
                </a:ln>
                <a:solidFill>
                  <a:srgbClr val="5355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</a:p>
          <a:p>
            <a:pPr marL="1949450" marR="0" lvl="4" indent="-282575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»"/>
              <a:tabLst/>
              <a:defRPr/>
            </a:pP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53557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53557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1" name="Title 1"/>
          <p:cNvSpPr txBox="1">
            <a:spLocks/>
          </p:cNvSpPr>
          <p:nvPr userDrawn="1"/>
        </p:nvSpPr>
        <p:spPr>
          <a:xfrm>
            <a:off x="841248" y="165735"/>
            <a:ext cx="7461504" cy="1714500"/>
          </a:xfrm>
          <a:prstGeom prst="rect">
            <a:avLst/>
          </a:prstGeom>
        </p:spPr>
        <p:txBody>
          <a:bodyPr anchor="ctr" anchorCtr="0"/>
          <a:lstStyle>
            <a:lvl1pPr algn="l">
              <a:defRPr sz="4000" baseline="0">
                <a:solidFill>
                  <a:srgbClr val="015DAC"/>
                </a:solidFill>
                <a:latin typeface="Trebuchet MS" panose="020B0603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>
                <a:ln>
                  <a:noFill/>
                </a:ln>
                <a:solidFill>
                  <a:srgbClr val="015DAD"/>
                </a:solidFill>
                <a:effectLst/>
                <a:uLnTx/>
                <a:uFillTx/>
                <a:latin typeface="Trebuchet MS" panose="020B0603020202020204" pitchFamily="34" charset="0"/>
                <a:ea typeface="+mj-ea"/>
                <a:cs typeface="+mj-cs"/>
              </a:rPr>
              <a:t>Click to edit Master title style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15DAD"/>
              </a:solidFill>
              <a:effectLst/>
              <a:uLnTx/>
              <a:uFillTx/>
              <a:latin typeface="Trebuchet MS" panose="020B0603020202020204" pitchFamily="34" charset="0"/>
              <a:ea typeface="+mj-ea"/>
              <a:cs typeface="+mj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/>
          </p:nvPr>
        </p:nvSpPr>
        <p:spPr>
          <a:xfrm>
            <a:off x="841248" y="777240"/>
            <a:ext cx="7461504" cy="627788"/>
          </a:xfrm>
        </p:spPr>
        <p:txBody>
          <a:bodyPr/>
          <a:lstStyle/>
          <a:p>
            <a:r>
              <a:rPr lang="en-US" altLang="en-US" sz="2000" dirty="0"/>
              <a:t>Leading Strategically; Thinking Globally | Peer </a:t>
            </a:r>
            <a:r>
              <a:rPr lang="en-US" altLang="en-US" sz="2000"/>
              <a:t>Team #</a:t>
            </a:r>
            <a:endParaRPr lang="en-US" altLang="en-US" sz="2200" dirty="0">
              <a:solidFill>
                <a:srgbClr val="535570"/>
              </a:solidFill>
            </a:endParaRPr>
          </a:p>
        </p:txBody>
      </p:sp>
      <p:sp>
        <p:nvSpPr>
          <p:cNvPr id="32771" name="Content Placeholder 2"/>
          <p:cNvSpPr>
            <a:spLocks noGrp="1"/>
          </p:cNvSpPr>
          <p:nvPr>
            <p:ph idx="4294967295"/>
          </p:nvPr>
        </p:nvSpPr>
        <p:spPr>
          <a:xfrm>
            <a:off x="841248" y="2286000"/>
            <a:ext cx="7461504" cy="762000"/>
          </a:xfrm>
        </p:spPr>
        <p:txBody>
          <a:bodyPr/>
          <a:lstStyle/>
          <a:p>
            <a:pPr marL="0" indent="0" eaLnBrk="1" hangingPunct="1">
              <a:lnSpc>
                <a:spcPct val="110000"/>
              </a:lnSpc>
              <a:buNone/>
              <a:tabLst>
                <a:tab pos="2174875" algn="l"/>
              </a:tabLst>
            </a:pPr>
            <a:r>
              <a:rPr lang="en-US" altLang="en-US" sz="1800" dirty="0">
                <a:solidFill>
                  <a:srgbClr val="535570"/>
                </a:solidFill>
              </a:rPr>
              <a:t>	</a:t>
            </a:r>
          </a:p>
          <a:p>
            <a:pPr marL="0" indent="0" eaLnBrk="1" hangingPunct="1">
              <a:lnSpc>
                <a:spcPct val="110000"/>
              </a:lnSpc>
              <a:spcBef>
                <a:spcPts val="600"/>
              </a:spcBef>
              <a:buNone/>
              <a:tabLst>
                <a:tab pos="1427163" algn="l"/>
              </a:tabLst>
            </a:pPr>
            <a:r>
              <a:rPr lang="en-US" altLang="en-US" sz="1800" dirty="0"/>
              <a:t>	</a:t>
            </a:r>
            <a:endParaRPr lang="en-US" altLang="en-US" sz="1800" u="sng" dirty="0">
              <a:solidFill>
                <a:srgbClr val="535570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4294967295"/>
          </p:nvPr>
        </p:nvSpPr>
        <p:spPr>
          <a:xfrm>
            <a:off x="841248" y="1447800"/>
            <a:ext cx="7461504" cy="4495800"/>
          </a:xfrm>
        </p:spPr>
        <p:txBody>
          <a:bodyPr/>
          <a:lstStyle/>
          <a:p>
            <a:pPr marL="320675" indent="-320675" eaLnBrk="1" hangingPunct="1">
              <a:lnSpc>
                <a:spcPct val="110000"/>
              </a:lnSpc>
            </a:pPr>
            <a:endParaRPr lang="en-US" altLang="en-US" sz="2400" i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4632" y="128016"/>
            <a:ext cx="457200" cy="457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36576" rIns="0" bIns="36576" rtlCol="0" anchor="ctr" anchorCtr="0">
            <a:spAutoFit/>
          </a:bodyPr>
          <a:lstStyle/>
          <a:p>
            <a:pPr algn="ctr"/>
            <a:r>
              <a:rPr lang="en-US" sz="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Photo Placeholder</a:t>
            </a:r>
          </a:p>
          <a:p>
            <a:pPr algn="ctr"/>
            <a:r>
              <a:rPr lang="en-US" sz="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Team Member #1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017776" y="128016"/>
            <a:ext cx="457200" cy="457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36576" rIns="0" bIns="36576" rtlCol="0" anchor="ctr" anchorCtr="0">
            <a:spAutoFit/>
          </a:bodyPr>
          <a:lstStyle/>
          <a:p>
            <a:pPr algn="ctr"/>
            <a:r>
              <a:rPr lang="en-US" sz="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Photo Placeholder</a:t>
            </a:r>
          </a:p>
          <a:p>
            <a:pPr algn="ctr"/>
            <a:r>
              <a:rPr lang="en-US" sz="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Team Member #2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532632" y="128016"/>
            <a:ext cx="457200" cy="457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36576" rIns="0" bIns="36576" rtlCol="0" anchor="ctr" anchorCtr="0">
            <a:spAutoFit/>
          </a:bodyPr>
          <a:lstStyle/>
          <a:p>
            <a:pPr algn="ctr"/>
            <a:r>
              <a:rPr lang="en-US" sz="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Photo Placeholder</a:t>
            </a:r>
          </a:p>
          <a:p>
            <a:pPr algn="ctr"/>
            <a:r>
              <a:rPr lang="en-US" sz="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Team Member #3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065776" y="128016"/>
            <a:ext cx="457200" cy="457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36576" rIns="0" bIns="36576" rtlCol="0" anchor="ctr" anchorCtr="0">
            <a:spAutoFit/>
          </a:bodyPr>
          <a:lstStyle/>
          <a:p>
            <a:pPr algn="ctr"/>
            <a:r>
              <a:rPr lang="en-US" sz="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Photo Placeholder</a:t>
            </a:r>
          </a:p>
          <a:p>
            <a:pPr algn="ctr"/>
            <a:r>
              <a:rPr lang="en-US" sz="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Team Member #4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580632" y="128016"/>
            <a:ext cx="457200" cy="457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lIns="0" tIns="36576" rIns="0" bIns="36576" rtlCol="0" anchor="ctr" anchorCtr="0">
            <a:spAutoFit/>
          </a:bodyPr>
          <a:lstStyle/>
          <a:p>
            <a:pPr algn="ctr"/>
            <a:r>
              <a:rPr lang="en-US" sz="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Photo Placeholder</a:t>
            </a:r>
          </a:p>
          <a:p>
            <a:pPr algn="ctr"/>
            <a:r>
              <a:rPr lang="en-US" sz="6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Team Member #5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0" y="566928"/>
            <a:ext cx="1417320" cy="221599"/>
          </a:xfrm>
          <a:prstGeom prst="rect">
            <a:avLst/>
          </a:prstGeom>
          <a:noFill/>
          <a:ln>
            <a:noFill/>
          </a:ln>
        </p:spPr>
        <p:txBody>
          <a:bodyPr wrap="square" bIns="36576" rtlCol="0">
            <a:spAutoFit/>
          </a:bodyPr>
          <a:lstStyle/>
          <a:p>
            <a:pPr algn="ctr"/>
            <a:r>
              <a:rPr lang="en-US" sz="9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First Last Name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524000" y="566928"/>
            <a:ext cx="1417320" cy="221599"/>
          </a:xfrm>
          <a:prstGeom prst="rect">
            <a:avLst/>
          </a:prstGeom>
          <a:noFill/>
          <a:ln>
            <a:noFill/>
          </a:ln>
        </p:spPr>
        <p:txBody>
          <a:bodyPr wrap="square" bIns="36576" rtlCol="0">
            <a:spAutoFit/>
          </a:bodyPr>
          <a:lstStyle/>
          <a:p>
            <a:pPr algn="ctr"/>
            <a:r>
              <a:rPr lang="en-US" sz="9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First Last Name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3048000" y="566928"/>
            <a:ext cx="1417320" cy="221599"/>
          </a:xfrm>
          <a:prstGeom prst="rect">
            <a:avLst/>
          </a:prstGeom>
          <a:noFill/>
          <a:ln>
            <a:noFill/>
          </a:ln>
        </p:spPr>
        <p:txBody>
          <a:bodyPr wrap="square" bIns="36576" rtlCol="0">
            <a:spAutoFit/>
          </a:bodyPr>
          <a:lstStyle/>
          <a:p>
            <a:pPr algn="ctr"/>
            <a:r>
              <a:rPr lang="en-US" sz="9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First Last Name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572000" y="566928"/>
            <a:ext cx="1417320" cy="221599"/>
          </a:xfrm>
          <a:prstGeom prst="rect">
            <a:avLst/>
          </a:prstGeom>
          <a:noFill/>
          <a:ln>
            <a:noFill/>
          </a:ln>
        </p:spPr>
        <p:txBody>
          <a:bodyPr wrap="square" bIns="36576" rtlCol="0">
            <a:spAutoFit/>
          </a:bodyPr>
          <a:lstStyle/>
          <a:p>
            <a:pPr algn="ctr"/>
            <a:r>
              <a:rPr lang="en-US" sz="9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First Last Name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96000" y="566928"/>
            <a:ext cx="1417320" cy="221599"/>
          </a:xfrm>
          <a:prstGeom prst="rect">
            <a:avLst/>
          </a:prstGeom>
          <a:noFill/>
          <a:ln>
            <a:noFill/>
          </a:ln>
        </p:spPr>
        <p:txBody>
          <a:bodyPr wrap="square" bIns="36576" rtlCol="0">
            <a:spAutoFit/>
          </a:bodyPr>
          <a:lstStyle/>
          <a:p>
            <a:pPr algn="ctr"/>
            <a:r>
              <a:rPr lang="en-US" sz="9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First Last Name</a:t>
            </a: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Title &amp; Bullets">
  <a:themeElements>
    <a:clrScheme name="Custom 4">
      <a:dk1>
        <a:srgbClr val="414141"/>
      </a:dk1>
      <a:lt1>
        <a:srgbClr val="FFFFFF"/>
      </a:lt1>
      <a:dk2>
        <a:srgbClr val="000000"/>
      </a:dk2>
      <a:lt2>
        <a:srgbClr val="000000"/>
      </a:lt2>
      <a:accent1>
        <a:srgbClr val="6C7472"/>
      </a:accent1>
      <a:accent2>
        <a:srgbClr val="333399"/>
      </a:accent2>
      <a:accent3>
        <a:srgbClr val="FFFFFF"/>
      </a:accent3>
      <a:accent4>
        <a:srgbClr val="363636"/>
      </a:accent4>
      <a:accent5>
        <a:srgbClr val="BABCBC"/>
      </a:accent5>
      <a:accent6>
        <a:srgbClr val="2D2D8A"/>
      </a:accent6>
      <a:hlink>
        <a:srgbClr val="013463"/>
      </a:hlink>
      <a:folHlink>
        <a:srgbClr val="99CC00"/>
      </a:folHlink>
    </a:clrScheme>
    <a:fontScheme name="Title &amp; Bullets">
      <a:majorFont>
        <a:latin typeface="Gill Sans Light"/>
        <a:ea typeface="ヒラギノ角ゴ ProN W3"/>
        <a:cs typeface=""/>
      </a:majorFont>
      <a:minorFont>
        <a:latin typeface="Gill Sans Light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lIns="64291" tIns="32146" rIns="64291" bIns="32146"/>
      <a:lstStyle>
        <a:defPPr marL="239713" indent="-239713" algn="ctr" eaLnBrk="1" hangingPunct="1">
          <a:spcBef>
            <a:spcPct val="20000"/>
          </a:spcBef>
          <a:buClr>
            <a:srgbClr val="146879"/>
          </a:buClr>
          <a:defRPr sz="2500">
            <a:latin typeface="Trebuchet MS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C7472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414141"/>
            </a:solidFill>
            <a:effectLst/>
            <a:latin typeface="Gill Sans Light" pitchFamily="-32" charset="0"/>
            <a:ea typeface="ヒラギノ角ゴ ProN W3" pitchFamily="-32" charset="-128"/>
            <a:sym typeface="Gill Sans Light" pitchFamily="-32" charset="0"/>
          </a:defRPr>
        </a:defPPr>
      </a:lstStyle>
    </a:lnDef>
    <a:txDef>
      <a:spPr bwMode="auto">
        <a:noFill/>
        <a:ln w="12700">
          <a:noFill/>
          <a:miter lim="800000"/>
          <a:headEnd/>
          <a:tailEnd/>
        </a:ln>
      </a:spPr>
      <a:bodyPr wrap="square" lIns="64291" tIns="32146" rIns="64291" bIns="32146">
        <a:spAutoFit/>
      </a:bodyPr>
      <a:lstStyle>
        <a:defPPr algn="ctr">
          <a:spcBef>
            <a:spcPct val="50000"/>
          </a:spcBef>
          <a:defRPr sz="2500">
            <a:latin typeface="Trebuchet MS" pitchFamily="34" charset="0"/>
          </a:defRPr>
        </a:defPPr>
      </a:lstStyle>
    </a:tx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wu_pres_2011</Template>
  <TotalTime>4284</TotalTime>
  <Pages>0</Pages>
  <Words>56</Words>
  <Characters>0</Characters>
  <Application>Microsoft Office PowerPoint</Application>
  <PresentationFormat>Letter Paper (8.5x11 in)</PresentationFormat>
  <Lines>0</Lines>
  <Paragraphs>18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Gill Sans Light</vt:lpstr>
      <vt:lpstr>Trebuchet MS</vt:lpstr>
      <vt:lpstr>Verdana</vt:lpstr>
      <vt:lpstr>Wingdings</vt:lpstr>
      <vt:lpstr>Title &amp; Bullets</vt:lpstr>
      <vt:lpstr>Custom Design</vt:lpstr>
      <vt:lpstr>Leading Strategically; Thinking Globally | Peer Team #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subject>Leading Strategically; Thinking Globally</dc:subject>
  <dc:creator>WUI</dc:creator>
  <dc:description>Blue Font:  1, 93, 173
Gray Font:  83, 85, 112
Green Font:  0, 176, 80
Blue Dot:  128, 183, 224
Gray Dot:  149, 149, 149</dc:description>
  <cp:lastModifiedBy>Debra Hollinrake</cp:lastModifiedBy>
  <cp:revision>362</cp:revision>
  <cp:lastPrinted>2015-06-07T23:30:08Z</cp:lastPrinted>
  <dcterms:created xsi:type="dcterms:W3CDTF">2013-06-20T18:15:30Z</dcterms:created>
  <dcterms:modified xsi:type="dcterms:W3CDTF">2021-09-24T01:03:35Z</dcterms:modified>
  <cp:contentStatus>updated 9/23/21</cp:contentStatus>
</cp:coreProperties>
</file>