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1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77C24-082F-4DCC-8D1E-B3D14E3FEEA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A5725-404B-45CE-89EB-5A2D1941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51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4464050" y="469900"/>
            <a:ext cx="2814638" cy="2111375"/>
          </a:xfrm>
        </p:spPr>
      </p:sp>
      <p:sp>
        <p:nvSpPr>
          <p:cNvPr id="5" name="Notes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/>
              <a:t>4:05 – 4:30 Action Assignment and Session Closing</a:t>
            </a:r>
          </a:p>
          <a:p>
            <a:r>
              <a:rPr lang="en-US" altLang="en-US" b="1" dirty="0"/>
              <a:t>(PM Facilitates)</a:t>
            </a:r>
            <a:endParaRPr lang="en-US" altLang="en-US" dirty="0"/>
          </a:p>
          <a:p>
            <a:endParaRPr lang="en-US" dirty="0"/>
          </a:p>
          <a:p>
            <a:r>
              <a:rPr lang="en-US" dirty="0"/>
              <a:t>Review the Action Assignments that are to be completed before the next session.</a:t>
            </a:r>
          </a:p>
        </p:txBody>
      </p:sp>
    </p:spTree>
    <p:extLst>
      <p:ext uri="{BB962C8B-B14F-4D97-AF65-F5344CB8AC3E}">
        <p14:creationId xmlns:p14="http://schemas.microsoft.com/office/powerpoint/2010/main" val="1160684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>
            <a:lvl1pPr>
              <a:defRPr>
                <a:solidFill>
                  <a:srgbClr val="5353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9D241-5F21-45DB-B8F5-AF082CB04A4A}" type="datetimeFigureOut">
              <a:rPr lang="en-US" altLang="en-US"/>
              <a:pPr>
                <a:defRPr/>
              </a:pPr>
              <a:t>4/2/2020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7A0EC40-8F2B-4D08-8549-F740560E87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95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62D4E-3EE3-4A98-A7FF-31D547275970}" type="datetimeFigureOut">
              <a:rPr lang="en-US" altLang="en-US"/>
              <a:pPr>
                <a:defRPr/>
              </a:pPr>
              <a:t>4/2/2020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18136FB-E289-487D-983A-280B70DFEC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31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5049A-365A-44AE-A932-AF052F2DF8C6}" type="datetimeFigureOut">
              <a:rPr lang="en-US" altLang="en-US"/>
              <a:pPr>
                <a:defRPr/>
              </a:pPr>
              <a:t>4/2/2020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1818862-D114-4892-BF02-244A47E78C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380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6B9AE-591B-47D7-851D-A2663A6E6934}" type="datetimeFigureOut">
              <a:rPr lang="en-US" altLang="en-US"/>
              <a:pPr>
                <a:defRPr/>
              </a:pPr>
              <a:t>4/2/2020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C9D0DF2-FFB7-4C44-81C2-85340950AB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480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7461504" cy="1344168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en-US">
                <a:solidFill>
                  <a:srgbClr val="015DAD"/>
                </a:solidFill>
              </a:rPr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41247" y="2093980"/>
            <a:ext cx="7461504" cy="3786187"/>
          </a:xfrm>
        </p:spPr>
        <p:txBody>
          <a:bodyPr/>
          <a:lstStyle/>
          <a:p>
            <a:pPr marL="320675" lvl="0" indent="-320675" eaLnBrk="1" hangingPunct="1">
              <a:lnSpc>
                <a:spcPct val="110000"/>
              </a:lnSpc>
            </a:pPr>
            <a:r>
              <a:rPr lang="en-US" altLang="en-US">
                <a:solidFill>
                  <a:srgbClr val="535570"/>
                </a:solidFill>
              </a:rPr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30902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136" y="694944"/>
            <a:ext cx="7370064" cy="539496"/>
          </a:xfrm>
        </p:spPr>
        <p:txBody>
          <a:bodyPr lIns="45720" rIns="45720"/>
          <a:lstStyle>
            <a:lvl1pPr>
              <a:defRPr b="1" spc="0" baseline="0">
                <a:solidFill>
                  <a:srgbClr val="007DD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576" y="1613201"/>
            <a:ext cx="6784848" cy="4227576"/>
          </a:xfrm>
        </p:spPr>
        <p:txBody>
          <a:bodyPr lIns="45720" rIns="4572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6737645" y="6642100"/>
            <a:ext cx="3152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1200" baseline="30000" dirty="0">
                <a:solidFill>
                  <a:srgbClr val="535570"/>
                </a:solidFill>
              </a:rPr>
              <a:t>©2020 WOMEN Unlimited, Inc. All Rights Reserved.</a:t>
            </a:r>
          </a:p>
        </p:txBody>
      </p:sp>
      <p:pic>
        <p:nvPicPr>
          <p:cNvPr id="8" name="Picture 7" descr="WU_logo_version_b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00642" y="6219543"/>
            <a:ext cx="1944688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E9324C3E-D249-4455-BB75-E079754C8C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72" y="5730631"/>
            <a:ext cx="502332" cy="101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678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CA72-F536-4F37-9A18-49A14D80E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B0140C-8B3E-44E8-AD87-6404D2D48B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DB5C0F-C230-4062-8F02-5866D0BA8CFE}" type="datetimeFigureOut">
              <a:rPr lang="en-US" altLang="en-US" smtClean="0"/>
              <a:pPr>
                <a:defRPr/>
              </a:pPr>
              <a:t>4/2/2020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69A7C-CCDB-4619-BCFC-209BEC3B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9105D9-2ECE-4A3C-83F8-4A728925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FA883D9-EED6-4EEA-BA34-ABA7C30951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420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5353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37ADB-0FB0-4E9D-B8EA-898C008EEBCD}" type="datetimeFigureOut">
              <a:rPr lang="en-US" altLang="en-US"/>
              <a:pPr>
                <a:defRPr/>
              </a:pPr>
              <a:t>4/2/2020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A7E6CC5-C6D1-4DE3-88D5-2FE928D020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030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3D368-6D90-4329-AEFC-6B82DC56EB82}" type="datetimeFigureOut">
              <a:rPr lang="en-US" altLang="en-US"/>
              <a:pPr>
                <a:defRPr/>
              </a:pPr>
              <a:t>4/2/2020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548341-214C-43F3-ADED-73F49C553E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707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2CF03-5F08-46A7-8B58-B3FD5FC814AA}" type="datetimeFigureOut">
              <a:rPr lang="en-US" altLang="en-US"/>
              <a:pPr>
                <a:defRPr/>
              </a:pPr>
              <a:t>4/2/2020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831E47C-F774-4191-BE5F-15CE8B7D32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54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9A8D4-EB49-4937-BE09-BE57FD37569B}" type="datetimeFigureOut">
              <a:rPr lang="en-US" altLang="en-US"/>
              <a:pPr>
                <a:defRPr/>
              </a:pPr>
              <a:t>4/2/2020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8E5992D-2F31-44E0-9D33-6A782114E5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14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F4474-F046-4F16-9ADF-DB8A675980F2}" type="datetimeFigureOut">
              <a:rPr lang="en-US" altLang="en-US"/>
              <a:pPr>
                <a:defRPr/>
              </a:pPr>
              <a:t>4/2/2020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615226-AEFF-4360-BE4D-0BD68B1D62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15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3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F6470-7B80-451F-B6E2-2CCC2FAD7768}" type="datetimeFigureOut">
              <a:rPr lang="en-US" altLang="en-US"/>
              <a:pPr>
                <a:defRPr/>
              </a:pPr>
              <a:t>4/2/2020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777652B-E96B-4641-A83B-4AAACCB26D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12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9324C3E-D249-4455-BB75-E079754C8CE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72" y="5730631"/>
            <a:ext cx="502332" cy="1017223"/>
          </a:xfrm>
          <a:prstGeom prst="rect">
            <a:avLst/>
          </a:prstGeom>
        </p:spPr>
      </p:pic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6737645" y="6642100"/>
            <a:ext cx="3152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1200" baseline="30000" dirty="0">
                <a:solidFill>
                  <a:srgbClr val="535570"/>
                </a:solidFill>
              </a:rPr>
              <a:t>©2020 WOMEN Unlimited, Inc. All Rights Reserved.</a:t>
            </a:r>
          </a:p>
        </p:txBody>
      </p:sp>
      <p:pic>
        <p:nvPicPr>
          <p:cNvPr id="9" name="Picture 8" descr="WU_logo_version_b"/>
          <p:cNvPicPr>
            <a:picLocks noChangeAspect="1" noChangeArrowheads="1"/>
          </p:cNvPicPr>
          <p:nvPr userDrawn="1"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00642" y="6219543"/>
            <a:ext cx="1944688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271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2278EB"/>
          </a:solidFill>
          <a:latin typeface="+mj-lt"/>
          <a:ea typeface="MS PGothic" pitchFamily="34" charset="-128"/>
          <a:cs typeface="MS PGothic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35570"/>
          </a:solidFill>
          <a:latin typeface="Trebuchet MS" panose="020B0603020202020204" pitchFamily="34" charset="0"/>
          <a:ea typeface="MS PGothic" pitchFamily="34" charset="-128"/>
          <a:cs typeface="MS PGothic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35570"/>
          </a:solidFill>
          <a:latin typeface="Trebuchet MS" panose="020B0603020202020204" pitchFamily="34" charset="0"/>
          <a:ea typeface="MS PGothic" pitchFamily="34" charset="-128"/>
          <a:cs typeface="MS PGothic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35570"/>
          </a:solidFill>
          <a:latin typeface="Trebuchet MS" panose="020B0603020202020204" pitchFamily="34" charset="0"/>
          <a:ea typeface="MS PGothic" pitchFamily="34" charset="-128"/>
          <a:cs typeface="MS PGothic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35570"/>
          </a:solidFill>
          <a:latin typeface="Trebuchet MS" panose="020B0603020202020204" pitchFamily="34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35570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535570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35570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535570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535570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7461504" cy="969264"/>
          </a:xfrm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accent1"/>
                </a:solidFill>
              </a:rPr>
              <a:t>Action Assignment</a:t>
            </a:r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3088937" y="1876184"/>
            <a:ext cx="5879805" cy="508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/>
          <a:p>
            <a:pPr marL="401638" indent="-401638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535370"/>
              </a:buClr>
              <a:buFont typeface="Calibri" pitchFamily="34" charset="0"/>
              <a:buAutoNum type="arabicPeriod"/>
            </a:pPr>
            <a:endParaRPr lang="en-US" altLang="ja-JP" sz="2000" b="1" dirty="0">
              <a:solidFill>
                <a:srgbClr val="00B050"/>
              </a:solidFill>
              <a:latin typeface="Trebuchet MS" pitchFamily="34" charset="0"/>
              <a:ea typeface="MS PGothic" pitchFamily="34" charset="-128"/>
              <a:sym typeface="Trebuchet MS" pitchFamily="34" charset="0"/>
            </a:endParaRPr>
          </a:p>
          <a:p>
            <a:pPr marL="117475" indent="-117475" eaLnBrk="0" fontAlgn="base" hangingPunct="0">
              <a:spcBef>
                <a:spcPts val="1800"/>
              </a:spcBef>
              <a:spcAft>
                <a:spcPct val="0"/>
              </a:spcAft>
              <a:tabLst>
                <a:tab pos="169863" algn="l"/>
              </a:tabLst>
            </a:pPr>
            <a:r>
              <a:rPr lang="en-US" sz="2000" b="1" dirty="0">
                <a:solidFill>
                  <a:srgbClr val="003366"/>
                </a:solidFill>
                <a:latin typeface="Trebuchet MS"/>
                <a:ea typeface="MS PGothic" pitchFamily="34" charset="-128"/>
                <a:cs typeface="ヒラギノ角ゴ ProN W3" charset="0"/>
              </a:rPr>
              <a:t>1. First formal meeting with Mentor by 21 April  </a:t>
            </a:r>
          </a:p>
          <a:p>
            <a:pPr marL="509588" indent="-222250" eaLnBrk="0" fontAlgn="base" hangingPunct="0">
              <a:spcBef>
                <a:spcPts val="18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69863" algn="l"/>
              </a:tabLst>
            </a:pPr>
            <a:r>
              <a:rPr lang="en-US" sz="2000" i="1" dirty="0">
                <a:solidFill>
                  <a:srgbClr val="414141"/>
                </a:solidFill>
                <a:latin typeface="Trebuchet MS"/>
                <a:ea typeface="MS PGothic" pitchFamily="34" charset="-128"/>
                <a:cs typeface="ヒラギノ角ゴ ProN W3" charset="0"/>
              </a:rPr>
              <a:t>Provide your IDP.</a:t>
            </a:r>
          </a:p>
          <a:p>
            <a:pPr marL="509588" indent="-222250" eaLnBrk="0" fontAlgn="base" hangingPunct="0">
              <a:spcBef>
                <a:spcPts val="18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69863" algn="l"/>
              </a:tabLst>
            </a:pPr>
            <a:r>
              <a:rPr lang="en-US" sz="2000" i="1" dirty="0">
                <a:solidFill>
                  <a:srgbClr val="414141"/>
                </a:solidFill>
                <a:latin typeface="Trebuchet MS"/>
                <a:ea typeface="MS PGothic" pitchFamily="34" charset="-128"/>
                <a:cs typeface="ヒラギノ角ゴ ProN W3" charset="0"/>
              </a:rPr>
              <a:t>Mentor Agreement completed.</a:t>
            </a:r>
          </a:p>
          <a:p>
            <a:pPr marL="509588" indent="-222250" eaLnBrk="0" fontAlgn="base" hangingPunct="0">
              <a:spcBef>
                <a:spcPts val="18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69863" algn="l"/>
              </a:tabLst>
            </a:pPr>
            <a:r>
              <a:rPr lang="en-US" sz="2000" i="1" dirty="0">
                <a:solidFill>
                  <a:srgbClr val="414141"/>
                </a:solidFill>
                <a:latin typeface="Trebuchet MS"/>
                <a:ea typeface="MS PGothic" pitchFamily="34" charset="-128"/>
                <a:cs typeface="ヒラギノ角ゴ ProN W3" charset="0"/>
              </a:rPr>
              <a:t>Establish Schedule and Goals for Success.</a:t>
            </a:r>
          </a:p>
          <a:p>
            <a:pPr marL="117475" indent="-117475" eaLnBrk="0" fontAlgn="base" hangingPunct="0">
              <a:spcBef>
                <a:spcPts val="1800"/>
              </a:spcBef>
              <a:spcAft>
                <a:spcPct val="0"/>
              </a:spcAft>
              <a:tabLst>
                <a:tab pos="169863" algn="l"/>
              </a:tabLst>
            </a:pPr>
            <a:r>
              <a:rPr lang="en-US" altLang="en-US" sz="2000" b="1" dirty="0">
                <a:solidFill>
                  <a:srgbClr val="002060"/>
                </a:solidFill>
                <a:latin typeface="Trebuchet MS"/>
                <a:ea typeface="MS PGothic" pitchFamily="34" charset="-128"/>
              </a:rPr>
              <a:t>2. Learning Integration Framework </a:t>
            </a:r>
          </a:p>
          <a:p>
            <a:pPr marL="412750" lvl="1" eaLnBrk="0" fontAlgn="base" hangingPunct="0">
              <a:spcBef>
                <a:spcPts val="900"/>
              </a:spcBef>
              <a:spcAft>
                <a:spcPct val="0"/>
              </a:spcAft>
            </a:pPr>
            <a:endParaRPr lang="en-US" altLang="en-US" sz="2000" dirty="0">
              <a:solidFill>
                <a:srgbClr val="414141"/>
              </a:solidFill>
              <a:latin typeface="Trebuchet MS"/>
              <a:ea typeface="MS PGothic" pitchFamily="34" charset="-128"/>
            </a:endParaRPr>
          </a:p>
          <a:p>
            <a:pPr marL="267482" eaLnBrk="0" fontAlgn="base" hangingPunct="0">
              <a:spcBef>
                <a:spcPts val="1800"/>
              </a:spcBef>
              <a:spcAft>
                <a:spcPct val="0"/>
              </a:spcAft>
            </a:pPr>
            <a:endParaRPr lang="en-US" sz="2000" dirty="0">
              <a:solidFill>
                <a:srgbClr val="414141"/>
              </a:solidFill>
              <a:latin typeface="Calibri" pitchFamily="34" charset="0"/>
              <a:ea typeface="MS PGothic" pitchFamily="34" charset="-128"/>
              <a:cs typeface="ヒラギノ角ゴ ProN W3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414141"/>
              </a:solidFill>
              <a:latin typeface="Calibri" pitchFamily="34" charset="0"/>
              <a:ea typeface="MS PGothic" pitchFamily="34" charset="-128"/>
            </a:endParaRPr>
          </a:p>
          <a:p>
            <a:pPr marL="342900" indent="-34290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</a:pPr>
            <a:endParaRPr lang="en-US" altLang="ja-JP" dirty="0">
              <a:solidFill>
                <a:srgbClr val="535570"/>
              </a:solidFill>
              <a:latin typeface="Trebuchet MS" pitchFamily="34" charset="0"/>
              <a:ea typeface="MS PGothic" pitchFamily="34" charset="-128"/>
              <a:sym typeface="Trebuchet MS" pitchFamily="34" charset="0"/>
            </a:endParaRPr>
          </a:p>
        </p:txBody>
      </p:sp>
      <p:pic>
        <p:nvPicPr>
          <p:cNvPr id="14340" name="Picture 4" descr="Image result for take ac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1" y="1876184"/>
            <a:ext cx="2331721" cy="337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32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theme/theme1.xml><?xml version="1.0" encoding="utf-8"?>
<a:theme xmlns:a="http://schemas.openxmlformats.org/drawingml/2006/main" name="1_Office Theme">
  <a:themeElements>
    <a:clrScheme name="IMpower">
      <a:dk1>
        <a:srgbClr val="414141"/>
      </a:dk1>
      <a:lt1>
        <a:sysClr val="window" lastClr="FFFFFF"/>
      </a:lt1>
      <a:dk2>
        <a:srgbClr val="1F497D"/>
      </a:dk2>
      <a:lt2>
        <a:srgbClr val="EEECE1"/>
      </a:lt2>
      <a:accent1>
        <a:srgbClr val="005DAA"/>
      </a:accent1>
      <a:accent2>
        <a:srgbClr val="D56828"/>
      </a:accent2>
      <a:accent3>
        <a:srgbClr val="6CAEDF"/>
      </a:accent3>
      <a:accent4>
        <a:srgbClr val="EB9522"/>
      </a:accent4>
      <a:accent5>
        <a:srgbClr val="007DDA"/>
      </a:accent5>
      <a:accent6>
        <a:srgbClr val="E1852A"/>
      </a:accent6>
      <a:hlink>
        <a:srgbClr val="1F497D"/>
      </a:hlink>
      <a:folHlink>
        <a:srgbClr val="EB9522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cd_impower.potx" id="{F21DBBE0-1EDF-4DDF-B375-4A3EFB76CD28}" vid="{4D847A05-DC7F-4FD7-896C-AD60FA03CF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1_Office Theme</vt:lpstr>
      <vt:lpstr>Action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Assignment</dc:title>
  <dc:creator>s f</dc:creator>
  <cp:lastModifiedBy>s f</cp:lastModifiedBy>
  <cp:revision>1</cp:revision>
  <dcterms:created xsi:type="dcterms:W3CDTF">2020-04-02T20:23:49Z</dcterms:created>
  <dcterms:modified xsi:type="dcterms:W3CDTF">2020-04-02T20:24:32Z</dcterms:modified>
</cp:coreProperties>
</file>